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05" r:id="rId32"/>
    <p:sldId id="306" r:id="rId33"/>
    <p:sldId id="307" r:id="rId34"/>
    <p:sldId id="385" r:id="rId35"/>
    <p:sldId id="270" r:id="rId36"/>
    <p:sldId id="310" r:id="rId37"/>
    <p:sldId id="312" r:id="rId38"/>
    <p:sldId id="309" r:id="rId39"/>
    <p:sldId id="311" r:id="rId40"/>
    <p:sldId id="268" r:id="rId41"/>
    <p:sldId id="313" r:id="rId42"/>
    <p:sldId id="386" r:id="rId43"/>
    <p:sldId id="387" r:id="rId44"/>
    <p:sldId id="388" r:id="rId45"/>
    <p:sldId id="277" r:id="rId46"/>
    <p:sldId id="389" r:id="rId47"/>
    <p:sldId id="271" r:id="rId48"/>
    <p:sldId id="283" r:id="rId49"/>
    <p:sldId id="28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29" autoAdjust="0"/>
    <p:restoredTop sz="86677"/>
  </p:normalViewPr>
  <p:slideViewPr>
    <p:cSldViewPr snapToGrid="0">
      <p:cViewPr varScale="1">
        <p:scale>
          <a:sx n="92" d="100"/>
          <a:sy n="92" d="100"/>
        </p:scale>
        <p:origin x="624"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Teamwork quality</c:v>
                </c:pt>
              </c:strCache>
            </c:strRef>
          </c:cat>
          <c:val>
            <c:numRef>
              <c:f>Sheet1!$B$2:$B$4</c:f>
              <c:numCache>
                <c:formatCode>General</c:formatCode>
                <c:ptCount val="3"/>
                <c:pt idx="0">
                  <c:v>20</c:v>
                </c:pt>
                <c:pt idx="1">
                  <c:v>8</c:v>
                </c:pt>
                <c:pt idx="2">
                  <c:v>4</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19/02/22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48</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49</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2021-2022</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p>
            <a:fld id="{31DE2C5B-556E-47B8-A792-024C2FCA4ACC}" type="slidenum">
              <a:rPr lang="en-GB" smtClean="0"/>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git-scm.com/book/en/v2"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s://ohshitgit.com/" TargetMode="External"/><Relationship Id="rId4" Type="http://schemas.openxmlformats.org/officeDocument/2006/relationships/hyperlink" Target="https://www.youtube.com/watch?v=8JJ101D3knE&amp;ab_channel=ProgrammingwithMosh"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80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Tree>
    <p:extLst>
      <p:ext uri="{BB962C8B-B14F-4D97-AF65-F5344CB8AC3E}">
        <p14:creationId xmlns:p14="http://schemas.microsoft.com/office/powerpoint/2010/main" val="2513717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Tree>
    <p:extLst>
      <p:ext uri="{BB962C8B-B14F-4D97-AF65-F5344CB8AC3E}">
        <p14:creationId xmlns:p14="http://schemas.microsoft.com/office/powerpoint/2010/main" val="1605460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Tree>
    <p:extLst>
      <p:ext uri="{BB962C8B-B14F-4D97-AF65-F5344CB8AC3E}">
        <p14:creationId xmlns:p14="http://schemas.microsoft.com/office/powerpoint/2010/main" val="3597412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Tree>
    <p:extLst>
      <p:ext uri="{BB962C8B-B14F-4D97-AF65-F5344CB8AC3E}">
        <p14:creationId xmlns:p14="http://schemas.microsoft.com/office/powerpoint/2010/main" val="3344793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Tree>
    <p:extLst>
      <p:ext uri="{BB962C8B-B14F-4D97-AF65-F5344CB8AC3E}">
        <p14:creationId xmlns:p14="http://schemas.microsoft.com/office/powerpoint/2010/main" val="2584164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Tree>
    <p:extLst>
      <p:ext uri="{BB962C8B-B14F-4D97-AF65-F5344CB8AC3E}">
        <p14:creationId xmlns:p14="http://schemas.microsoft.com/office/powerpoint/2010/main" val="2173312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Tree>
    <p:extLst>
      <p:ext uri="{BB962C8B-B14F-4D97-AF65-F5344CB8AC3E}">
        <p14:creationId xmlns:p14="http://schemas.microsoft.com/office/powerpoint/2010/main" val="667242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3779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6" idx="1"/>
            <a:endCxn id="25" idx="3"/>
          </p:cNvCxnSpPr>
          <p:nvPr/>
        </p:nvCxnSpPr>
        <p:spPr>
          <a:xfrm flipH="1">
            <a:off x="5039983" y="4153487"/>
            <a:ext cx="1899202"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6" name="TextBox 25">
            <a:extLst>
              <a:ext uri="{FF2B5EF4-FFF2-40B4-BE49-F238E27FC236}">
                <a16:creationId xmlns:a16="http://schemas.microsoft.com/office/drawing/2014/main" id="{05DBEFD7-9297-0644-B399-6C162AC4C448}"/>
              </a:ext>
            </a:extLst>
          </p:cNvPr>
          <p:cNvSpPr txBox="1"/>
          <p:nvPr/>
        </p:nvSpPr>
        <p:spPr>
          <a:xfrm>
            <a:off x="6939185"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1" name="Straight Arrow Connector 30">
            <a:extLst>
              <a:ext uri="{FF2B5EF4-FFF2-40B4-BE49-F238E27FC236}">
                <a16:creationId xmlns:a16="http://schemas.microsoft.com/office/drawing/2014/main" id="{4B9B5B4A-BEDC-A044-9B28-73467DEC65D7}"/>
              </a:ext>
            </a:extLst>
          </p:cNvPr>
          <p:cNvCxnSpPr>
            <a:cxnSpLocks/>
            <a:stCxn id="27" idx="1"/>
            <a:endCxn id="26" idx="3"/>
          </p:cNvCxnSpPr>
          <p:nvPr/>
        </p:nvCxnSpPr>
        <p:spPr>
          <a:xfrm flipH="1">
            <a:off x="7247489" y="4153487"/>
            <a:ext cx="27983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6" idx="2"/>
            <a:endCxn id="38" idx="3"/>
          </p:cNvCxnSpPr>
          <p:nvPr/>
        </p:nvCxnSpPr>
        <p:spPr>
          <a:xfrm flipH="1">
            <a:off x="6134131" y="4271469"/>
            <a:ext cx="959206" cy="3370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C458BAF4-93FB-A646-96A9-F5DEB613018B}"/>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Tree>
    <p:extLst>
      <p:ext uri="{BB962C8B-B14F-4D97-AF65-F5344CB8AC3E}">
        <p14:creationId xmlns:p14="http://schemas.microsoft.com/office/powerpoint/2010/main" val="591929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the follwing slide</a:t>
            </a:r>
          </a:p>
          <a:p>
            <a:endParaRPr lang="en-IT" dirty="0"/>
          </a:p>
          <a:p>
            <a:endParaRPr lang="en-IT" dirty="0"/>
          </a:p>
        </p:txBody>
      </p:sp>
    </p:spTree>
    <p:extLst>
      <p:ext uri="{BB962C8B-B14F-4D97-AF65-F5344CB8AC3E}">
        <p14:creationId xmlns:p14="http://schemas.microsoft.com/office/powerpoint/2010/main" val="1925105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b="1" dirty="0"/>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Tree>
    <p:extLst>
      <p:ext uri="{BB962C8B-B14F-4D97-AF65-F5344CB8AC3E}">
        <p14:creationId xmlns:p14="http://schemas.microsoft.com/office/powerpoint/2010/main" val="2240115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At DEI, room Te and Ue it will be fully setup.</a:t>
            </a:r>
          </a:p>
          <a:p>
            <a:endParaRPr lang="en-IT" dirty="0"/>
          </a:p>
          <a:p>
            <a:r>
              <a:rPr lang="en-IT" dirty="0"/>
              <a:t>If you want to use your PC or Mac, you need to prepare the development environment there. To do that, follow the instruction in the file “</a:t>
            </a:r>
            <a:r>
              <a:rPr lang="en-GB" dirty="0"/>
              <a:t>Setup the development environment” that you can find in the course page.</a:t>
            </a:r>
            <a:endParaRPr lang="en-IT" dirty="0"/>
          </a:p>
        </p:txBody>
      </p:sp>
    </p:spTree>
    <p:extLst>
      <p:ext uri="{BB962C8B-B14F-4D97-AF65-F5344CB8AC3E}">
        <p14:creationId xmlns:p14="http://schemas.microsoft.com/office/powerpoint/2010/main" val="2912856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Tree>
    <p:extLst>
      <p:ext uri="{BB962C8B-B14F-4D97-AF65-F5344CB8AC3E}">
        <p14:creationId xmlns:p14="http://schemas.microsoft.com/office/powerpoint/2010/main" val="1028842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IT" dirty="0"/>
              <a:t>Moodle of the course (gently provided by GitHub)</a:t>
            </a:r>
          </a:p>
          <a:p>
            <a:pPr lvl="1"/>
            <a:endParaRPr lang="en-IT" dirty="0"/>
          </a:p>
          <a:p>
            <a:r>
              <a:rPr lang="en-IT" dirty="0"/>
              <a:t>Git official book</a:t>
            </a:r>
          </a:p>
          <a:p>
            <a:pPr lvl="1"/>
            <a:r>
              <a:rPr lang="en-GB" dirty="0">
                <a:hlinkClick r:id="rId3"/>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4"/>
              </a:rPr>
              <a:t>https://www.youtube.com/watch?v=8JJ101D3knE&amp;ab_channel=ProgrammingwithMosh</a:t>
            </a:r>
            <a:endParaRPr lang="en-IT" dirty="0"/>
          </a:p>
          <a:p>
            <a:pPr lvl="1"/>
            <a:endParaRPr lang="en-IT" dirty="0"/>
          </a:p>
          <a:p>
            <a:r>
              <a:rPr lang="en-IT" dirty="0"/>
              <a:t>Oh Shit Git</a:t>
            </a:r>
          </a:p>
          <a:p>
            <a:pPr lvl="1"/>
            <a:r>
              <a:rPr lang="en-GB" dirty="0">
                <a:hlinkClick r:id="rId5"/>
              </a:rPr>
              <a:t>https://ohshitgit.com/</a:t>
            </a:r>
            <a:r>
              <a:rPr lang="en-GB" dirty="0"/>
              <a:t> </a:t>
            </a:r>
          </a:p>
        </p:txBody>
      </p:sp>
    </p:spTree>
    <p:extLst>
      <p:ext uri="{BB962C8B-B14F-4D97-AF65-F5344CB8AC3E}">
        <p14:creationId xmlns:p14="http://schemas.microsoft.com/office/powerpoint/2010/main" val="155928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b="1" dirty="0"/>
              <a:t>Final project overview</a:t>
            </a:r>
          </a:p>
        </p:txBody>
      </p:sp>
    </p:spTree>
    <p:extLst>
      <p:ext uri="{BB962C8B-B14F-4D97-AF65-F5344CB8AC3E}">
        <p14:creationId xmlns:p14="http://schemas.microsoft.com/office/powerpoint/2010/main" val="4074208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What’s the spirit here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Tree>
    <p:extLst>
      <p:ext uri="{BB962C8B-B14F-4D97-AF65-F5344CB8AC3E}">
        <p14:creationId xmlns:p14="http://schemas.microsoft.com/office/powerpoint/2010/main" val="441552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Web APIs, stores them, visualizes them, and does some tricks with them.</a:t>
            </a:r>
          </a:p>
          <a:p>
            <a:endParaRPr lang="en-IT" dirty="0"/>
          </a:p>
          <a:p>
            <a:r>
              <a:rPr lang="en-IT" dirty="0"/>
              <a:t>Core functionalities:</a:t>
            </a:r>
          </a:p>
          <a:p>
            <a:pPr lvl="1"/>
            <a:r>
              <a:rPr lang="en-IT" dirty="0"/>
              <a:t>User authentication and management</a:t>
            </a:r>
          </a:p>
          <a:p>
            <a:pPr lvl="1"/>
            <a:r>
              <a:rPr lang="en-IT" dirty="0"/>
              <a:t>Data collection</a:t>
            </a:r>
          </a:p>
          <a:p>
            <a:pPr lvl="1"/>
            <a:r>
              <a:rPr lang="en-IT" dirty="0"/>
              <a:t>Data persistence</a:t>
            </a:r>
          </a:p>
          <a:p>
            <a:pPr lvl="1"/>
            <a:r>
              <a:rPr lang="en-IT" dirty="0"/>
              <a:t>Data 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Tree>
    <p:extLst>
      <p:ext uri="{BB962C8B-B14F-4D97-AF65-F5344CB8AC3E}">
        <p14:creationId xmlns:p14="http://schemas.microsoft.com/office/powerpoint/2010/main" val="2606831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dirty="0"/>
              <a:t>Originality of the additional feature</a:t>
            </a:r>
          </a:p>
          <a:p>
            <a:pPr lvl="1"/>
            <a:r>
              <a:rPr lang="en-IT" dirty="0"/>
              <a:t>Quality of teamwork </a:t>
            </a:r>
          </a:p>
          <a:p>
            <a:pPr lvl="1"/>
            <a:r>
              <a:rPr lang="en-IT" dirty="0"/>
              <a:t>Compliance to core functionalities</a:t>
            </a:r>
          </a:p>
          <a:p>
            <a:pPr marL="0" indent="0">
              <a:buNone/>
            </a:pPr>
            <a:endParaRPr lang="en-IT" dirty="0"/>
          </a:p>
          <a:p>
            <a:r>
              <a:rPr lang="en-IT" dirty="0"/>
              <a:t>The max grade is 32/30 (31 or 32 = 30L)</a:t>
            </a:r>
          </a:p>
          <a:p>
            <a:endParaRPr lang="en-IT" dirty="0"/>
          </a:p>
          <a:p>
            <a:r>
              <a:rPr lang="en-IT" dirty="0"/>
              <a:t>How the grade is split?</a:t>
            </a:r>
          </a:p>
          <a:p>
            <a:pPr lvl="1"/>
            <a:r>
              <a:rPr lang="en-IT" dirty="0"/>
              <a:t>20 points: core functionalities</a:t>
            </a:r>
          </a:p>
          <a:p>
            <a:pPr lvl="1"/>
            <a:r>
              <a:rPr lang="en-IT" dirty="0"/>
              <a:t>8 points: additional app functionalities</a:t>
            </a:r>
          </a:p>
          <a:p>
            <a:pPr lvl="1"/>
            <a:r>
              <a:rPr lang="en-IT" dirty="0"/>
              <a:t>4 points: teamwork quality</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3684840323"/>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12789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Tree>
    <p:extLst>
      <p:ext uri="{BB962C8B-B14F-4D97-AF65-F5344CB8AC3E}">
        <p14:creationId xmlns:p14="http://schemas.microsoft.com/office/powerpoint/2010/main" val="413832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4623</TotalTime>
  <Words>2663</Words>
  <Application>Microsoft Macintosh PowerPoint</Application>
  <PresentationFormat>Widescreen</PresentationFormat>
  <Paragraphs>550</Paragraphs>
  <Slides>49</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Managing scenario 2</vt:lpstr>
      <vt:lpstr>Managing scenario 2</vt:lpstr>
      <vt:lpstr>Managing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lpstr>Outline</vt:lpstr>
      <vt:lpstr>What’s the spirit here</vt:lpstr>
      <vt:lpstr>Project structure</vt:lpstr>
      <vt:lpstr>Grading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71</cp:revision>
  <dcterms:created xsi:type="dcterms:W3CDTF">2021-07-19T09:08:13Z</dcterms:created>
  <dcterms:modified xsi:type="dcterms:W3CDTF">2022-02-19T16:45:04Z</dcterms:modified>
</cp:coreProperties>
</file>